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0F98-28BB-4916-814C-A385FA0D5115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7B1-F29D-446D-B945-DF203A5E2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8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0F98-28BB-4916-814C-A385FA0D5115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7B1-F29D-446D-B945-DF203A5E2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0F98-28BB-4916-814C-A385FA0D5115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7B1-F29D-446D-B945-DF203A5E2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3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0F98-28BB-4916-814C-A385FA0D5115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7B1-F29D-446D-B945-DF203A5E2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4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0F98-28BB-4916-814C-A385FA0D5115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7B1-F29D-446D-B945-DF203A5E2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5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0F98-28BB-4916-814C-A385FA0D5115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7B1-F29D-446D-B945-DF203A5E2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4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0F98-28BB-4916-814C-A385FA0D5115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7B1-F29D-446D-B945-DF203A5E2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3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0F98-28BB-4916-814C-A385FA0D5115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7B1-F29D-446D-B945-DF203A5E2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0F98-28BB-4916-814C-A385FA0D5115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7B1-F29D-446D-B945-DF203A5E2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9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0F98-28BB-4916-814C-A385FA0D5115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7B1-F29D-446D-B945-DF203A5E2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0F98-28BB-4916-814C-A385FA0D5115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77B1-F29D-446D-B945-DF203A5E2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1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40F98-28BB-4916-814C-A385FA0D5115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177B1-F29D-446D-B945-DF203A5E2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4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002301" y="116295"/>
            <a:ext cx="9144000" cy="2387600"/>
          </a:xfrm>
        </p:spPr>
        <p:txBody>
          <a:bodyPr/>
          <a:lstStyle/>
          <a:p>
            <a:r>
              <a:rPr lang="en-US" dirty="0" err="1"/>
              <a:t>Assalamu’alaikum</a:t>
            </a:r>
            <a:r>
              <a:rPr lang="en-US" dirty="0"/>
              <a:t> </a:t>
            </a:r>
            <a:r>
              <a:rPr lang="en-US" dirty="0" err="1"/>
              <a:t>Wr</a:t>
            </a:r>
            <a:r>
              <a:rPr lang="en-US" dirty="0"/>
              <a:t> </a:t>
            </a:r>
            <a:r>
              <a:rPr lang="en-US" dirty="0" err="1"/>
              <a:t>Wb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002301" y="360165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PELAJARAN PENDIDIKAN AGAMA ISLAM KELAS XII</a:t>
            </a:r>
          </a:p>
          <a:p>
            <a:r>
              <a:rPr lang="en-US" dirty="0"/>
              <a:t>OLEH </a:t>
            </a:r>
          </a:p>
          <a:p>
            <a:r>
              <a:rPr lang="en-US" dirty="0"/>
              <a:t>AI HENDRAWATI, </a:t>
            </a:r>
            <a:r>
              <a:rPr lang="en-US" dirty="0" err="1"/>
              <a:t>S.Ag</a:t>
            </a:r>
            <a:r>
              <a:rPr lang="en-US" dirty="0"/>
              <a:t>, </a:t>
            </a:r>
            <a:r>
              <a:rPr lang="en-US" dirty="0" err="1"/>
              <a:t>M.Si</a:t>
            </a:r>
            <a:endParaRPr lang="en-US" dirty="0"/>
          </a:p>
          <a:p>
            <a:r>
              <a:rPr lang="en-US" dirty="0"/>
              <a:t>SMKN SPP TASIKMALAYA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t="24293" r="20592"/>
          <a:stretch/>
        </p:blipFill>
        <p:spPr>
          <a:xfrm rot="5400000">
            <a:off x="21737" y="3285446"/>
            <a:ext cx="3488787" cy="2657524"/>
          </a:xfrm>
          <a:prstGeom prst="rect">
            <a:avLst/>
          </a:prstGeom>
          <a:blipFill dpi="0" rotWithShape="1">
            <a:blip r:embed="rId3">
              <a:alphaModFix amt="15000"/>
            </a:blip>
            <a:srcRect/>
            <a:tile tx="0" ty="0" sx="100000" sy="100000" flip="none" algn="tl"/>
          </a:blipFill>
          <a:effectLst>
            <a:glow rad="127000"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26" name="Picture 2" descr="Stiker Laptop unduh gratis - Gambar Laptop - Wifi Tumblr Png gambar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9" b="80498" l="9569" r="89952">
                        <a14:foregroundMark x1="27273" y1="42324" x2="65550" y2="38589"/>
                        <a14:foregroundMark x1="42105" y1="52697" x2="52153" y2="51037"/>
                        <a14:foregroundMark x1="50239" y1="65145" x2="53589" y2="66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8" y="278871"/>
            <a:ext cx="1417327" cy="163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425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HAK DAN KEWAJIAN SUAMI ISTRI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Suami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-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pemimpin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nafkah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Bergaul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istri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ma’ruf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kebebasan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istri</a:t>
            </a:r>
            <a:r>
              <a:rPr lang="en-US" dirty="0"/>
              <a:t> </a:t>
            </a:r>
            <a:r>
              <a:rPr lang="en-US" dirty="0" err="1"/>
              <a:t>selagi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positif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Istri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Patuh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suami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kehormatan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Bersyukur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suami</a:t>
            </a:r>
            <a:endParaRPr lang="en-US" dirty="0"/>
          </a:p>
        </p:txBody>
      </p:sp>
      <p:pic>
        <p:nvPicPr>
          <p:cNvPr id="7170" name="Picture 2" descr="Download 770 Koleksi Background Ppt Anak Muslim Terbaik - Download 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29" r="100000">
                        <a14:foregroundMark x1="67857" y1="7916" x2="67857" y2="79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931" y="3133871"/>
            <a:ext cx="3511069" cy="359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458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HIKMAH PERNIKAHAN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Menentramkan</a:t>
            </a:r>
            <a:r>
              <a:rPr lang="en-US" dirty="0"/>
              <a:t> </a:t>
            </a:r>
            <a:r>
              <a:rPr lang="en-US" dirty="0" err="1"/>
              <a:t>hati</a:t>
            </a:r>
            <a:endParaRPr lang="en-US" dirty="0"/>
          </a:p>
          <a:p>
            <a:r>
              <a:rPr lang="en-US" dirty="0" err="1"/>
              <a:t>Menyalurkan</a:t>
            </a:r>
            <a:r>
              <a:rPr lang="en-US" dirty="0"/>
              <a:t> </a:t>
            </a:r>
            <a:r>
              <a:rPr lang="en-US" dirty="0" err="1"/>
              <a:t>hasrat</a:t>
            </a:r>
            <a:r>
              <a:rPr lang="en-US" dirty="0"/>
              <a:t> </a:t>
            </a:r>
            <a:r>
              <a:rPr lang="en-US" dirty="0" err="1"/>
              <a:t>biologi</a:t>
            </a:r>
            <a:r>
              <a:rPr lang="en-US" dirty="0"/>
              <a:t> yang halal</a:t>
            </a:r>
          </a:p>
          <a:p>
            <a:r>
              <a:rPr lang="en-US" dirty="0" err="1"/>
              <a:t>Membina</a:t>
            </a:r>
            <a:r>
              <a:rPr lang="en-US" dirty="0"/>
              <a:t> </a:t>
            </a:r>
            <a:r>
              <a:rPr lang="en-US" dirty="0" err="1"/>
              <a:t>silaturahmi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keluarga</a:t>
            </a:r>
            <a:endParaRPr lang="en-US" dirty="0"/>
          </a:p>
          <a:p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kelami</a:t>
            </a:r>
            <a:r>
              <a:rPr lang="en-US" dirty="0"/>
              <a:t> yang </a:t>
            </a:r>
            <a:r>
              <a:rPr lang="en-US" dirty="0" err="1"/>
              <a:t>berahaya</a:t>
            </a:r>
            <a:endParaRPr lang="en-US" dirty="0"/>
          </a:p>
        </p:txBody>
      </p:sp>
      <p:pic>
        <p:nvPicPr>
          <p:cNvPr id="8194" name="Picture 2" descr="Islam Muslim Salah , Islam transparent background PNG clipart | HiClip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72" l="0" r="100000">
                        <a14:foregroundMark x1="46269" y1="6915" x2="46269" y2="6915"/>
                        <a14:foregroundMark x1="48881" y1="9043" x2="48881" y2="9043"/>
                        <a14:foregroundMark x1="78358" y1="75000" x2="78358" y2="75000"/>
                        <a14:foregroundMark x1="48881" y1="68617" x2="48881" y2="68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347" y="4111009"/>
            <a:ext cx="3137438" cy="220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427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HAL-HAL YANG MEMBATALKAN PERNIKAHAN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* </a:t>
            </a:r>
            <a:r>
              <a:rPr lang="en-US" dirty="0" err="1"/>
              <a:t>Talaq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memutuskan</a:t>
            </a:r>
            <a:r>
              <a:rPr lang="en-US" dirty="0"/>
              <a:t> </a:t>
            </a:r>
            <a:r>
              <a:rPr lang="en-US" dirty="0" err="1"/>
              <a:t>tali</a:t>
            </a:r>
            <a:r>
              <a:rPr lang="en-US" dirty="0"/>
              <a:t> </a:t>
            </a:r>
            <a:r>
              <a:rPr lang="en-US" dirty="0" err="1"/>
              <a:t>ikatan</a:t>
            </a:r>
            <a:r>
              <a:rPr lang="en-US" dirty="0"/>
              <a:t> </a:t>
            </a:r>
            <a:r>
              <a:rPr lang="en-US" dirty="0" err="1"/>
              <a:t>penikahan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dirty="0" err="1"/>
              <a:t>Khulu</a:t>
            </a:r>
            <a:r>
              <a:rPr lang="en-US" dirty="0"/>
              <a:t>’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talaq</a:t>
            </a:r>
            <a:r>
              <a:rPr lang="en-US" dirty="0"/>
              <a:t> yang </a:t>
            </a:r>
            <a:r>
              <a:rPr lang="en-US" dirty="0" err="1"/>
              <a:t>diminta</a:t>
            </a:r>
            <a:r>
              <a:rPr lang="en-US" dirty="0"/>
              <a:t> </a:t>
            </a:r>
            <a:r>
              <a:rPr lang="en-US" dirty="0" err="1"/>
              <a:t>istri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suami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       </a:t>
            </a:r>
            <a:r>
              <a:rPr lang="en-US" dirty="0" err="1"/>
              <a:t>iwad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tebusan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, </a:t>
            </a:r>
            <a:r>
              <a:rPr lang="en-US" dirty="0" err="1"/>
              <a:t>khulu</a:t>
            </a:r>
            <a:r>
              <a:rPr lang="en-US" dirty="0"/>
              <a:t>’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(</a:t>
            </a:r>
            <a:r>
              <a:rPr lang="en-US" dirty="0" err="1"/>
              <a:t>suami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pezina,pemabuk,penjudi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maksiat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dirty="0" err="1"/>
              <a:t>Fasakh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talaq</a:t>
            </a:r>
            <a:r>
              <a:rPr lang="en-US" dirty="0"/>
              <a:t> yang </a:t>
            </a:r>
            <a:r>
              <a:rPr lang="en-US" dirty="0" err="1"/>
              <a:t>dijatuhkan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hakim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pengaduan</a:t>
            </a:r>
            <a:r>
              <a:rPr lang="en-US" dirty="0"/>
              <a:t> </a:t>
            </a:r>
            <a:r>
              <a:rPr lang="en-US" dirty="0" err="1"/>
              <a:t>isrti</a:t>
            </a:r>
            <a:r>
              <a:rPr lang="en-US" dirty="0"/>
              <a:t>.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aib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cacat,tidak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nafkah,adanya</a:t>
            </a:r>
            <a:r>
              <a:rPr lang="en-US" dirty="0"/>
              <a:t> </a:t>
            </a:r>
            <a:r>
              <a:rPr lang="en-US" dirty="0" err="1"/>
              <a:t>pegkhianatandan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mahram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suami</a:t>
            </a:r>
            <a:r>
              <a:rPr lang="en-US" dirty="0"/>
              <a:t> </a:t>
            </a:r>
            <a:r>
              <a:rPr lang="en-US" dirty="0" err="1"/>
              <a:t>istri</a:t>
            </a:r>
            <a:endParaRPr lang="en-US" dirty="0"/>
          </a:p>
          <a:p>
            <a:r>
              <a:rPr lang="en-US" dirty="0" err="1"/>
              <a:t>Iddah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menanti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 yang </a:t>
            </a:r>
            <a:r>
              <a:rPr lang="en-US" dirty="0" err="1"/>
              <a:t>diceraikan</a:t>
            </a:r>
            <a:r>
              <a:rPr lang="en-US" dirty="0"/>
              <a:t> </a:t>
            </a:r>
            <a:r>
              <a:rPr lang="en-US" dirty="0" err="1"/>
              <a:t>suami</a:t>
            </a:r>
            <a:r>
              <a:rPr lang="en-US" dirty="0"/>
              <a:t>( </a:t>
            </a:r>
            <a:r>
              <a:rPr lang="en-US" dirty="0" err="1"/>
              <a:t>cerai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cerai</a:t>
            </a:r>
            <a:r>
              <a:rPr lang="en-US" dirty="0"/>
              <a:t> </a:t>
            </a:r>
            <a:r>
              <a:rPr lang="en-US" dirty="0" err="1"/>
              <a:t>mati</a:t>
            </a:r>
            <a:r>
              <a:rPr lang="en-US" dirty="0"/>
              <a:t>)</a:t>
            </a:r>
          </a:p>
          <a:p>
            <a:r>
              <a:rPr lang="en-US" dirty="0" err="1"/>
              <a:t>Ruju</a:t>
            </a:r>
            <a:r>
              <a:rPr lang="en-US" dirty="0"/>
              <a:t>’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kembalinya</a:t>
            </a:r>
            <a:r>
              <a:rPr lang="en-US" dirty="0"/>
              <a:t> </a:t>
            </a:r>
            <a:r>
              <a:rPr lang="en-US" dirty="0" err="1"/>
              <a:t>suami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istri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ditalaq</a:t>
            </a:r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66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UNDANG –UNDANG PERKAWINAN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UU No 1 </a:t>
            </a:r>
            <a:r>
              <a:rPr lang="en-US" dirty="0" err="1"/>
              <a:t>tahun</a:t>
            </a:r>
            <a:r>
              <a:rPr lang="en-US" dirty="0"/>
              <a:t> 1974 </a:t>
            </a:r>
            <a:r>
              <a:rPr lang="en-US" dirty="0" err="1"/>
              <a:t>pasal</a:t>
            </a:r>
            <a:r>
              <a:rPr lang="en-US" dirty="0"/>
              <a:t> 2 </a:t>
            </a:r>
            <a:r>
              <a:rPr lang="en-US" dirty="0" err="1"/>
              <a:t>ayat</a:t>
            </a:r>
            <a:r>
              <a:rPr lang="en-US" dirty="0"/>
              <a:t> 1 </a:t>
            </a:r>
            <a:r>
              <a:rPr lang="en-US" dirty="0" err="1"/>
              <a:t>ditegaskan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perkawinan</a:t>
            </a:r>
            <a:r>
              <a:rPr lang="en-US" dirty="0"/>
              <a:t> </a:t>
            </a:r>
            <a:r>
              <a:rPr lang="en-US" dirty="0" err="1"/>
              <a:t>syah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agama </a:t>
            </a:r>
            <a:r>
              <a:rPr lang="en-US" dirty="0" err="1"/>
              <a:t>masing-masing</a:t>
            </a:r>
            <a:endParaRPr lang="en-US" dirty="0"/>
          </a:p>
          <a:p>
            <a:r>
              <a:rPr lang="en-US" dirty="0" err="1"/>
              <a:t>Pengadilan</a:t>
            </a:r>
            <a:r>
              <a:rPr lang="en-US" dirty="0"/>
              <a:t> agama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suami</a:t>
            </a:r>
            <a:r>
              <a:rPr lang="en-US" dirty="0"/>
              <a:t> </a:t>
            </a:r>
            <a:r>
              <a:rPr lang="en-US" dirty="0" err="1"/>
              <a:t>beristri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dikehendaki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yang </a:t>
            </a:r>
            <a:r>
              <a:rPr lang="en-US" dirty="0" err="1"/>
              <a:t>bersangkutan</a:t>
            </a:r>
            <a:r>
              <a:rPr lang="en-US" dirty="0"/>
              <a:t> </a:t>
            </a:r>
            <a:r>
              <a:rPr lang="en-US" dirty="0" err="1"/>
              <a:t>asalkan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. </a:t>
            </a:r>
          </a:p>
        </p:txBody>
      </p:sp>
      <p:pic>
        <p:nvPicPr>
          <p:cNvPr id="9218" name="Picture 2" descr="55+ Gambar Kartun Muslimah Lucu Png Terbaik - Kumpulan Gambar Lucu Terbaru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710" y="400129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63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46917" y="365125"/>
            <a:ext cx="36013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TERIMAKASIH</a:t>
            </a:r>
            <a:endParaRPr lang="en-US" dirty="0"/>
          </a:p>
        </p:txBody>
      </p:sp>
      <p:sp>
        <p:nvSpPr>
          <p:cNvPr id="6" name="AutoShape 2" descr="Pink Love Thank You Font Design, Ppt Mapping, Thank You, Font Design PNG  and Vector with Transparent Background for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Thank You Clipart, Download Free Transparent PNG Format Clipart Images on  Pngtre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278" b="90278" l="0" r="100000">
                        <a14:backgroundMark x1="52778" y1="50000" x2="52778" y2="50000"/>
                        <a14:backgroundMark x1="65000" y1="49444" x2="65000" y2="49444"/>
                        <a14:backgroundMark x1="18889" y1="46389" x2="18889" y2="46389"/>
                        <a14:backgroundMark x1="28889" y1="56111" x2="28889" y2="56111"/>
                        <a14:backgroundMark x1="18611" y1="53333" x2="18611" y2="53333"/>
                        <a14:backgroundMark x1="18056" y1="55556" x2="18056" y2="55556"/>
                        <a14:backgroundMark x1="40833" y1="54444" x2="40833" y2="54444"/>
                        <a14:backgroundMark x1="76389" y1="46944" x2="76389" y2="46944"/>
                        <a14:backgroundMark x1="85833" y1="47222" x2="85833" y2="47222"/>
                        <a14:backgroundMark x1="86111" y1="56667" x2="86111" y2="56667"/>
                        <a14:backgroundMark x1="88056" y1="46389" x2="88056" y2="4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62" y="523070"/>
            <a:ext cx="8088094" cy="607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34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MENYEMPURNAKAN HIDUP MELALUI MUNAKAHAT( PERNIKAHAN)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Pernikahan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terbentuknya</a:t>
            </a:r>
            <a:r>
              <a:rPr lang="en-US" dirty="0"/>
              <a:t> </a:t>
            </a:r>
            <a:r>
              <a:rPr lang="en-US" dirty="0" err="1"/>
              <a:t>institusi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.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terwujudlah</a:t>
            </a:r>
            <a:r>
              <a:rPr lang="en-US" dirty="0"/>
              <a:t> </a:t>
            </a:r>
            <a:r>
              <a:rPr lang="en-US" dirty="0" err="1"/>
              <a:t>pilar</a:t>
            </a:r>
            <a:r>
              <a:rPr lang="en-US" dirty="0"/>
              <a:t> </a:t>
            </a:r>
            <a:r>
              <a:rPr lang="en-US" dirty="0" err="1"/>
              <a:t>kokoh</a:t>
            </a:r>
            <a:r>
              <a:rPr lang="en-US" dirty="0"/>
              <a:t> </a:t>
            </a:r>
            <a:r>
              <a:rPr lang="en-US" dirty="0" err="1"/>
              <a:t>kehidupan</a:t>
            </a:r>
            <a:endParaRPr lang="en-US" dirty="0"/>
          </a:p>
          <a:p>
            <a:r>
              <a:rPr lang="en-US" dirty="0" err="1"/>
              <a:t>Pernikahan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fitrah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/</a:t>
            </a:r>
            <a:r>
              <a:rPr lang="en-US" dirty="0" err="1"/>
              <a:t>masyarakat</a:t>
            </a:r>
            <a:r>
              <a:rPr lang="en-US" dirty="0"/>
              <a:t> , </a:t>
            </a:r>
            <a:r>
              <a:rPr lang="en-US" dirty="0" err="1"/>
              <a:t>itulah</a:t>
            </a:r>
            <a:r>
              <a:rPr lang="en-US" dirty="0"/>
              <a:t> </a:t>
            </a:r>
            <a:r>
              <a:rPr lang="en-US" dirty="0" err="1"/>
              <a:t>sebabnya</a:t>
            </a:r>
            <a:r>
              <a:rPr lang="en-US" dirty="0"/>
              <a:t> </a:t>
            </a:r>
            <a:r>
              <a:rPr lang="en-US" dirty="0" err="1"/>
              <a:t>kenapa</a:t>
            </a:r>
            <a:r>
              <a:rPr lang="en-US" dirty="0"/>
              <a:t> </a:t>
            </a:r>
            <a:r>
              <a:rPr lang="en-US" dirty="0" err="1"/>
              <a:t>islam</a:t>
            </a:r>
            <a:r>
              <a:rPr lang="en-US" dirty="0"/>
              <a:t> </a:t>
            </a:r>
            <a:r>
              <a:rPr lang="en-US" dirty="0" err="1"/>
              <a:t>mengecam</a:t>
            </a:r>
            <a:r>
              <a:rPr lang="en-US" dirty="0"/>
              <a:t> yang </a:t>
            </a:r>
            <a:r>
              <a:rPr lang="en-US" dirty="0" err="1"/>
              <a:t>namanya</a:t>
            </a:r>
            <a:r>
              <a:rPr lang="en-US" dirty="0"/>
              <a:t> </a:t>
            </a:r>
            <a:r>
              <a:rPr lang="en-US" dirty="0" err="1"/>
              <a:t>pergaulan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menyukai</a:t>
            </a:r>
            <a:r>
              <a:rPr lang="en-US" dirty="0"/>
              <a:t> sesame </a:t>
            </a:r>
            <a:r>
              <a:rPr lang="en-US" dirty="0" err="1"/>
              <a:t>jenis</a:t>
            </a:r>
            <a:r>
              <a:rPr lang="en-US" dirty="0"/>
              <a:t>.</a:t>
            </a:r>
          </a:p>
        </p:txBody>
      </p:sp>
      <p:grpSp>
        <p:nvGrpSpPr>
          <p:cNvPr id="4" name="Google Shape;11740;p67"/>
          <p:cNvGrpSpPr/>
          <p:nvPr/>
        </p:nvGrpSpPr>
        <p:grpSpPr>
          <a:xfrm>
            <a:off x="1038856" y="4356643"/>
            <a:ext cx="2112307" cy="1593992"/>
            <a:chOff x="685475" y="2318350"/>
            <a:chExt cx="297750" cy="296200"/>
          </a:xfrm>
          <a:effectLst>
            <a:outerShdw blurRad="50800" dist="50800" dir="5400000" sx="85000" sy="85000" algn="ctr" rotWithShape="0">
              <a:srgbClr val="000000">
                <a:alpha val="37000"/>
              </a:srgbClr>
            </a:outerShdw>
            <a:reflection endPos="65000" dist="50800" dir="5400000" sy="-100000" algn="bl" rotWithShape="0"/>
          </a:effectLst>
        </p:grpSpPr>
        <p:sp>
          <p:nvSpPr>
            <p:cNvPr id="5" name="Google Shape;11741;p67"/>
            <p:cNvSpPr/>
            <p:nvPr/>
          </p:nvSpPr>
          <p:spPr>
            <a:xfrm>
              <a:off x="685475" y="2371925"/>
              <a:ext cx="142600" cy="241975"/>
            </a:xfrm>
            <a:custGeom>
              <a:avLst/>
              <a:gdLst/>
              <a:ahLst/>
              <a:cxnLst/>
              <a:rect l="l" t="t" r="r" b="b"/>
              <a:pathLst>
                <a:path w="5704" h="9679" extrusionOk="0">
                  <a:moveTo>
                    <a:pt x="2080" y="662"/>
                  </a:moveTo>
                  <a:cubicBezTo>
                    <a:pt x="2458" y="662"/>
                    <a:pt x="2773" y="977"/>
                    <a:pt x="2773" y="1387"/>
                  </a:cubicBezTo>
                  <a:cubicBezTo>
                    <a:pt x="2773" y="1765"/>
                    <a:pt x="2458" y="2080"/>
                    <a:pt x="2080" y="2080"/>
                  </a:cubicBezTo>
                  <a:cubicBezTo>
                    <a:pt x="1671" y="2080"/>
                    <a:pt x="1356" y="1765"/>
                    <a:pt x="1356" y="1387"/>
                  </a:cubicBezTo>
                  <a:cubicBezTo>
                    <a:pt x="1356" y="977"/>
                    <a:pt x="1734" y="662"/>
                    <a:pt x="2080" y="662"/>
                  </a:cubicBezTo>
                  <a:close/>
                  <a:moveTo>
                    <a:pt x="2962" y="6900"/>
                  </a:moveTo>
                  <a:lnTo>
                    <a:pt x="3120" y="7593"/>
                  </a:lnTo>
                  <a:lnTo>
                    <a:pt x="1135" y="7593"/>
                  </a:lnTo>
                  <a:lnTo>
                    <a:pt x="1293" y="6900"/>
                  </a:lnTo>
                  <a:close/>
                  <a:moveTo>
                    <a:pt x="1742" y="2767"/>
                  </a:moveTo>
                  <a:cubicBezTo>
                    <a:pt x="1866" y="2767"/>
                    <a:pt x="1991" y="2831"/>
                    <a:pt x="2049" y="2962"/>
                  </a:cubicBezTo>
                  <a:lnTo>
                    <a:pt x="2553" y="3938"/>
                  </a:lnTo>
                  <a:cubicBezTo>
                    <a:pt x="2584" y="4064"/>
                    <a:pt x="2742" y="4127"/>
                    <a:pt x="2868" y="4127"/>
                  </a:cubicBezTo>
                  <a:lnTo>
                    <a:pt x="3813" y="4127"/>
                  </a:lnTo>
                  <a:cubicBezTo>
                    <a:pt x="4002" y="4127"/>
                    <a:pt x="4159" y="4285"/>
                    <a:pt x="4159" y="4474"/>
                  </a:cubicBezTo>
                  <a:cubicBezTo>
                    <a:pt x="4159" y="4695"/>
                    <a:pt x="4002" y="4852"/>
                    <a:pt x="3813" y="4852"/>
                  </a:cubicBezTo>
                  <a:lnTo>
                    <a:pt x="2427" y="4852"/>
                  </a:lnTo>
                  <a:cubicBezTo>
                    <a:pt x="2301" y="4852"/>
                    <a:pt x="2175" y="4758"/>
                    <a:pt x="2112" y="4631"/>
                  </a:cubicBezTo>
                  <a:cubicBezTo>
                    <a:pt x="2042" y="4515"/>
                    <a:pt x="1919" y="4450"/>
                    <a:pt x="1784" y="4450"/>
                  </a:cubicBezTo>
                  <a:cubicBezTo>
                    <a:pt x="1737" y="4450"/>
                    <a:pt x="1688" y="4458"/>
                    <a:pt x="1639" y="4474"/>
                  </a:cubicBezTo>
                  <a:cubicBezTo>
                    <a:pt x="1482" y="4568"/>
                    <a:pt x="1387" y="4758"/>
                    <a:pt x="1482" y="4947"/>
                  </a:cubicBezTo>
                  <a:cubicBezTo>
                    <a:pt x="1671" y="5325"/>
                    <a:pt x="2017" y="5545"/>
                    <a:pt x="2427" y="5545"/>
                  </a:cubicBezTo>
                  <a:lnTo>
                    <a:pt x="3813" y="5545"/>
                  </a:lnTo>
                  <a:cubicBezTo>
                    <a:pt x="3970" y="5545"/>
                    <a:pt x="4128" y="5671"/>
                    <a:pt x="4159" y="5829"/>
                  </a:cubicBezTo>
                  <a:lnTo>
                    <a:pt x="4853" y="8570"/>
                  </a:lnTo>
                  <a:cubicBezTo>
                    <a:pt x="4916" y="8790"/>
                    <a:pt x="4790" y="8979"/>
                    <a:pt x="4632" y="9011"/>
                  </a:cubicBezTo>
                  <a:cubicBezTo>
                    <a:pt x="4608" y="9015"/>
                    <a:pt x="4584" y="9017"/>
                    <a:pt x="4560" y="9017"/>
                  </a:cubicBezTo>
                  <a:cubicBezTo>
                    <a:pt x="4403" y="9017"/>
                    <a:pt x="4273" y="8927"/>
                    <a:pt x="4191" y="8790"/>
                  </a:cubicBezTo>
                  <a:lnTo>
                    <a:pt x="3655" y="6522"/>
                  </a:lnTo>
                  <a:cubicBezTo>
                    <a:pt x="3592" y="6364"/>
                    <a:pt x="3498" y="6270"/>
                    <a:pt x="3277" y="6270"/>
                  </a:cubicBezTo>
                  <a:lnTo>
                    <a:pt x="1040" y="6270"/>
                  </a:lnTo>
                  <a:cubicBezTo>
                    <a:pt x="914" y="6270"/>
                    <a:pt x="851" y="6207"/>
                    <a:pt x="757" y="6144"/>
                  </a:cubicBezTo>
                  <a:cubicBezTo>
                    <a:pt x="694" y="5986"/>
                    <a:pt x="694" y="5892"/>
                    <a:pt x="694" y="5797"/>
                  </a:cubicBezTo>
                  <a:lnTo>
                    <a:pt x="1419" y="3025"/>
                  </a:lnTo>
                  <a:cubicBezTo>
                    <a:pt x="1453" y="2855"/>
                    <a:pt x="1597" y="2767"/>
                    <a:pt x="1742" y="2767"/>
                  </a:cubicBezTo>
                  <a:close/>
                  <a:moveTo>
                    <a:pt x="2143" y="0"/>
                  </a:moveTo>
                  <a:cubicBezTo>
                    <a:pt x="1419" y="0"/>
                    <a:pt x="788" y="630"/>
                    <a:pt x="788" y="1387"/>
                  </a:cubicBezTo>
                  <a:cubicBezTo>
                    <a:pt x="788" y="1733"/>
                    <a:pt x="946" y="2080"/>
                    <a:pt x="1135" y="2332"/>
                  </a:cubicBezTo>
                  <a:cubicBezTo>
                    <a:pt x="977" y="2426"/>
                    <a:pt x="851" y="2647"/>
                    <a:pt x="788" y="2867"/>
                  </a:cubicBezTo>
                  <a:lnTo>
                    <a:pt x="64" y="5640"/>
                  </a:lnTo>
                  <a:cubicBezTo>
                    <a:pt x="1" y="5955"/>
                    <a:pt x="64" y="6270"/>
                    <a:pt x="253" y="6522"/>
                  </a:cubicBezTo>
                  <a:cubicBezTo>
                    <a:pt x="347" y="6648"/>
                    <a:pt x="473" y="6774"/>
                    <a:pt x="631" y="6805"/>
                  </a:cubicBezTo>
                  <a:lnTo>
                    <a:pt x="32" y="9263"/>
                  </a:lnTo>
                  <a:cubicBezTo>
                    <a:pt x="1" y="9452"/>
                    <a:pt x="95" y="9609"/>
                    <a:pt x="253" y="9672"/>
                  </a:cubicBezTo>
                  <a:cubicBezTo>
                    <a:pt x="281" y="9676"/>
                    <a:pt x="309" y="9678"/>
                    <a:pt x="335" y="9678"/>
                  </a:cubicBezTo>
                  <a:cubicBezTo>
                    <a:pt x="513" y="9678"/>
                    <a:pt x="639" y="9589"/>
                    <a:pt x="694" y="9452"/>
                  </a:cubicBezTo>
                  <a:lnTo>
                    <a:pt x="977" y="8318"/>
                  </a:lnTo>
                  <a:lnTo>
                    <a:pt x="3372" y="8318"/>
                  </a:lnTo>
                  <a:lnTo>
                    <a:pt x="3529" y="8885"/>
                  </a:lnTo>
                  <a:cubicBezTo>
                    <a:pt x="3661" y="9359"/>
                    <a:pt x="4079" y="9679"/>
                    <a:pt x="4526" y="9679"/>
                  </a:cubicBezTo>
                  <a:cubicBezTo>
                    <a:pt x="4613" y="9679"/>
                    <a:pt x="4702" y="9667"/>
                    <a:pt x="4790" y="9641"/>
                  </a:cubicBezTo>
                  <a:cubicBezTo>
                    <a:pt x="5357" y="9483"/>
                    <a:pt x="5703" y="8916"/>
                    <a:pt x="5546" y="8381"/>
                  </a:cubicBezTo>
                  <a:lnTo>
                    <a:pt x="4821" y="5640"/>
                  </a:lnTo>
                  <a:cubicBezTo>
                    <a:pt x="4790" y="5482"/>
                    <a:pt x="4727" y="5325"/>
                    <a:pt x="4601" y="5199"/>
                  </a:cubicBezTo>
                  <a:cubicBezTo>
                    <a:pt x="4758" y="5010"/>
                    <a:pt x="4884" y="4758"/>
                    <a:pt x="4884" y="4474"/>
                  </a:cubicBezTo>
                  <a:cubicBezTo>
                    <a:pt x="4884" y="3907"/>
                    <a:pt x="4412" y="3466"/>
                    <a:pt x="3844" y="3466"/>
                  </a:cubicBezTo>
                  <a:lnTo>
                    <a:pt x="3088" y="3466"/>
                  </a:lnTo>
                  <a:lnTo>
                    <a:pt x="2710" y="2647"/>
                  </a:lnTo>
                  <a:cubicBezTo>
                    <a:pt x="3183" y="2395"/>
                    <a:pt x="3529" y="1922"/>
                    <a:pt x="3529" y="1387"/>
                  </a:cubicBezTo>
                  <a:cubicBezTo>
                    <a:pt x="3529" y="630"/>
                    <a:pt x="2899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742;p67"/>
            <p:cNvSpPr/>
            <p:nvPr/>
          </p:nvSpPr>
          <p:spPr>
            <a:xfrm>
              <a:off x="839850" y="2371925"/>
              <a:ext cx="143375" cy="242625"/>
            </a:xfrm>
            <a:custGeom>
              <a:avLst/>
              <a:gdLst/>
              <a:ahLst/>
              <a:cxnLst/>
              <a:rect l="l" t="t" r="r" b="b"/>
              <a:pathLst>
                <a:path w="5735" h="9705" extrusionOk="0">
                  <a:moveTo>
                    <a:pt x="3624" y="662"/>
                  </a:moveTo>
                  <a:cubicBezTo>
                    <a:pt x="4002" y="662"/>
                    <a:pt x="4317" y="977"/>
                    <a:pt x="4317" y="1355"/>
                  </a:cubicBezTo>
                  <a:cubicBezTo>
                    <a:pt x="4317" y="1765"/>
                    <a:pt x="4002" y="2080"/>
                    <a:pt x="3624" y="2080"/>
                  </a:cubicBezTo>
                  <a:cubicBezTo>
                    <a:pt x="3214" y="2080"/>
                    <a:pt x="2899" y="1765"/>
                    <a:pt x="2899" y="1355"/>
                  </a:cubicBezTo>
                  <a:cubicBezTo>
                    <a:pt x="2899" y="977"/>
                    <a:pt x="3214" y="662"/>
                    <a:pt x="3624" y="662"/>
                  </a:cubicBezTo>
                  <a:close/>
                  <a:moveTo>
                    <a:pt x="4317" y="6900"/>
                  </a:moveTo>
                  <a:lnTo>
                    <a:pt x="4474" y="7593"/>
                  </a:lnTo>
                  <a:lnTo>
                    <a:pt x="2490" y="7593"/>
                  </a:lnTo>
                  <a:lnTo>
                    <a:pt x="2647" y="6900"/>
                  </a:lnTo>
                  <a:close/>
                  <a:moveTo>
                    <a:pt x="3962" y="2731"/>
                  </a:moveTo>
                  <a:cubicBezTo>
                    <a:pt x="4108" y="2731"/>
                    <a:pt x="4250" y="2818"/>
                    <a:pt x="4285" y="2993"/>
                  </a:cubicBezTo>
                  <a:lnTo>
                    <a:pt x="4979" y="5734"/>
                  </a:lnTo>
                  <a:cubicBezTo>
                    <a:pt x="5010" y="6018"/>
                    <a:pt x="4853" y="6207"/>
                    <a:pt x="4632" y="6207"/>
                  </a:cubicBezTo>
                  <a:lnTo>
                    <a:pt x="2395" y="6207"/>
                  </a:lnTo>
                  <a:cubicBezTo>
                    <a:pt x="2238" y="6207"/>
                    <a:pt x="2080" y="6333"/>
                    <a:pt x="2049" y="6490"/>
                  </a:cubicBezTo>
                  <a:lnTo>
                    <a:pt x="1482" y="8727"/>
                  </a:lnTo>
                  <a:cubicBezTo>
                    <a:pt x="1456" y="8883"/>
                    <a:pt x="1323" y="8996"/>
                    <a:pt x="1154" y="8996"/>
                  </a:cubicBezTo>
                  <a:cubicBezTo>
                    <a:pt x="1118" y="8996"/>
                    <a:pt x="1080" y="8990"/>
                    <a:pt x="1040" y="8979"/>
                  </a:cubicBezTo>
                  <a:cubicBezTo>
                    <a:pt x="851" y="8916"/>
                    <a:pt x="725" y="8727"/>
                    <a:pt x="820" y="8538"/>
                  </a:cubicBezTo>
                  <a:lnTo>
                    <a:pt x="1513" y="5766"/>
                  </a:lnTo>
                  <a:cubicBezTo>
                    <a:pt x="1576" y="5608"/>
                    <a:pt x="1671" y="5514"/>
                    <a:pt x="1891" y="5514"/>
                  </a:cubicBezTo>
                  <a:lnTo>
                    <a:pt x="3246" y="5514"/>
                  </a:lnTo>
                  <a:cubicBezTo>
                    <a:pt x="3655" y="5514"/>
                    <a:pt x="4002" y="5262"/>
                    <a:pt x="4222" y="4915"/>
                  </a:cubicBezTo>
                  <a:cubicBezTo>
                    <a:pt x="4285" y="4758"/>
                    <a:pt x="4222" y="4537"/>
                    <a:pt x="4033" y="4442"/>
                  </a:cubicBezTo>
                  <a:cubicBezTo>
                    <a:pt x="3993" y="4426"/>
                    <a:pt x="3948" y="4418"/>
                    <a:pt x="3902" y="4418"/>
                  </a:cubicBezTo>
                  <a:cubicBezTo>
                    <a:pt x="3770" y="4418"/>
                    <a:pt x="3631" y="4483"/>
                    <a:pt x="3561" y="4600"/>
                  </a:cubicBezTo>
                  <a:cubicBezTo>
                    <a:pt x="3529" y="4726"/>
                    <a:pt x="3372" y="4789"/>
                    <a:pt x="3246" y="4789"/>
                  </a:cubicBezTo>
                  <a:lnTo>
                    <a:pt x="1891" y="4789"/>
                  </a:lnTo>
                  <a:cubicBezTo>
                    <a:pt x="1671" y="4789"/>
                    <a:pt x="1513" y="4631"/>
                    <a:pt x="1513" y="4442"/>
                  </a:cubicBezTo>
                  <a:cubicBezTo>
                    <a:pt x="1513" y="4253"/>
                    <a:pt x="1671" y="4096"/>
                    <a:pt x="1891" y="4096"/>
                  </a:cubicBezTo>
                  <a:lnTo>
                    <a:pt x="2836" y="4096"/>
                  </a:lnTo>
                  <a:cubicBezTo>
                    <a:pt x="2931" y="4096"/>
                    <a:pt x="3057" y="4001"/>
                    <a:pt x="3151" y="3907"/>
                  </a:cubicBezTo>
                  <a:cubicBezTo>
                    <a:pt x="3151" y="3844"/>
                    <a:pt x="3655" y="2899"/>
                    <a:pt x="3655" y="2899"/>
                  </a:cubicBezTo>
                  <a:cubicBezTo>
                    <a:pt x="3725" y="2787"/>
                    <a:pt x="3845" y="2731"/>
                    <a:pt x="3962" y="2731"/>
                  </a:cubicBezTo>
                  <a:close/>
                  <a:moveTo>
                    <a:pt x="3529" y="0"/>
                  </a:moveTo>
                  <a:cubicBezTo>
                    <a:pt x="2805" y="0"/>
                    <a:pt x="2175" y="630"/>
                    <a:pt x="2175" y="1355"/>
                  </a:cubicBezTo>
                  <a:cubicBezTo>
                    <a:pt x="2175" y="1922"/>
                    <a:pt x="2490" y="2395"/>
                    <a:pt x="2994" y="2615"/>
                  </a:cubicBezTo>
                  <a:lnTo>
                    <a:pt x="2584" y="3466"/>
                  </a:lnTo>
                  <a:lnTo>
                    <a:pt x="1860" y="3466"/>
                  </a:lnTo>
                  <a:cubicBezTo>
                    <a:pt x="1261" y="3466"/>
                    <a:pt x="820" y="3938"/>
                    <a:pt x="820" y="4474"/>
                  </a:cubicBezTo>
                  <a:cubicBezTo>
                    <a:pt x="820" y="4758"/>
                    <a:pt x="946" y="4978"/>
                    <a:pt x="1103" y="5199"/>
                  </a:cubicBezTo>
                  <a:cubicBezTo>
                    <a:pt x="977" y="5325"/>
                    <a:pt x="914" y="5451"/>
                    <a:pt x="851" y="5608"/>
                  </a:cubicBezTo>
                  <a:lnTo>
                    <a:pt x="158" y="8381"/>
                  </a:lnTo>
                  <a:cubicBezTo>
                    <a:pt x="1" y="8916"/>
                    <a:pt x="347" y="9483"/>
                    <a:pt x="914" y="9641"/>
                  </a:cubicBezTo>
                  <a:cubicBezTo>
                    <a:pt x="1002" y="9667"/>
                    <a:pt x="1091" y="9679"/>
                    <a:pt x="1178" y="9679"/>
                  </a:cubicBezTo>
                  <a:cubicBezTo>
                    <a:pt x="1624" y="9679"/>
                    <a:pt x="2038" y="9359"/>
                    <a:pt x="2143" y="8885"/>
                  </a:cubicBezTo>
                  <a:lnTo>
                    <a:pt x="2332" y="8286"/>
                  </a:lnTo>
                  <a:lnTo>
                    <a:pt x="4695" y="8286"/>
                  </a:lnTo>
                  <a:lnTo>
                    <a:pt x="4947" y="9452"/>
                  </a:lnTo>
                  <a:cubicBezTo>
                    <a:pt x="4995" y="9597"/>
                    <a:pt x="5118" y="9704"/>
                    <a:pt x="5257" y="9704"/>
                  </a:cubicBezTo>
                  <a:cubicBezTo>
                    <a:pt x="5300" y="9704"/>
                    <a:pt x="5344" y="9694"/>
                    <a:pt x="5388" y="9672"/>
                  </a:cubicBezTo>
                  <a:cubicBezTo>
                    <a:pt x="5577" y="9641"/>
                    <a:pt x="5703" y="9452"/>
                    <a:pt x="5609" y="9231"/>
                  </a:cubicBezTo>
                  <a:lnTo>
                    <a:pt x="5042" y="6805"/>
                  </a:lnTo>
                  <a:cubicBezTo>
                    <a:pt x="5514" y="6616"/>
                    <a:pt x="5735" y="6144"/>
                    <a:pt x="5640" y="5640"/>
                  </a:cubicBezTo>
                  <a:lnTo>
                    <a:pt x="4916" y="2867"/>
                  </a:lnTo>
                  <a:cubicBezTo>
                    <a:pt x="4884" y="2647"/>
                    <a:pt x="4758" y="2489"/>
                    <a:pt x="4569" y="2332"/>
                  </a:cubicBezTo>
                  <a:cubicBezTo>
                    <a:pt x="4790" y="2080"/>
                    <a:pt x="4916" y="1733"/>
                    <a:pt x="4916" y="1355"/>
                  </a:cubicBezTo>
                  <a:cubicBezTo>
                    <a:pt x="4916" y="630"/>
                    <a:pt x="4285" y="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743;p67"/>
            <p:cNvSpPr/>
            <p:nvPr/>
          </p:nvSpPr>
          <p:spPr>
            <a:xfrm>
              <a:off x="772900" y="2318350"/>
              <a:ext cx="122125" cy="105075"/>
            </a:xfrm>
            <a:custGeom>
              <a:avLst/>
              <a:gdLst/>
              <a:ahLst/>
              <a:cxnLst/>
              <a:rect l="l" t="t" r="r" b="b"/>
              <a:pathLst>
                <a:path w="4885" h="4203" extrusionOk="0">
                  <a:moveTo>
                    <a:pt x="3844" y="631"/>
                  </a:moveTo>
                  <a:cubicBezTo>
                    <a:pt x="4034" y="631"/>
                    <a:pt x="4223" y="789"/>
                    <a:pt x="4223" y="978"/>
                  </a:cubicBezTo>
                  <a:lnTo>
                    <a:pt x="4223" y="1734"/>
                  </a:lnTo>
                  <a:cubicBezTo>
                    <a:pt x="4223" y="1923"/>
                    <a:pt x="4034" y="2112"/>
                    <a:pt x="3844" y="2112"/>
                  </a:cubicBezTo>
                  <a:cubicBezTo>
                    <a:pt x="3655" y="2143"/>
                    <a:pt x="3498" y="2301"/>
                    <a:pt x="3498" y="2458"/>
                  </a:cubicBezTo>
                  <a:lnTo>
                    <a:pt x="3498" y="2994"/>
                  </a:lnTo>
                  <a:lnTo>
                    <a:pt x="2679" y="2206"/>
                  </a:lnTo>
                  <a:cubicBezTo>
                    <a:pt x="2584" y="2143"/>
                    <a:pt x="2521" y="2112"/>
                    <a:pt x="2427" y="2112"/>
                  </a:cubicBezTo>
                  <a:lnTo>
                    <a:pt x="1009" y="2112"/>
                  </a:lnTo>
                  <a:cubicBezTo>
                    <a:pt x="820" y="2112"/>
                    <a:pt x="662" y="1923"/>
                    <a:pt x="662" y="1734"/>
                  </a:cubicBezTo>
                  <a:lnTo>
                    <a:pt x="662" y="978"/>
                  </a:lnTo>
                  <a:cubicBezTo>
                    <a:pt x="662" y="789"/>
                    <a:pt x="820" y="631"/>
                    <a:pt x="1009" y="631"/>
                  </a:cubicBezTo>
                  <a:close/>
                  <a:moveTo>
                    <a:pt x="1009" y="1"/>
                  </a:moveTo>
                  <a:cubicBezTo>
                    <a:pt x="442" y="1"/>
                    <a:pt x="1" y="474"/>
                    <a:pt x="1" y="1041"/>
                  </a:cubicBezTo>
                  <a:lnTo>
                    <a:pt x="1" y="1765"/>
                  </a:lnTo>
                  <a:cubicBezTo>
                    <a:pt x="1" y="2364"/>
                    <a:pt x="473" y="2805"/>
                    <a:pt x="1009" y="2805"/>
                  </a:cubicBezTo>
                  <a:lnTo>
                    <a:pt x="2269" y="2805"/>
                  </a:lnTo>
                  <a:lnTo>
                    <a:pt x="3592" y="4097"/>
                  </a:lnTo>
                  <a:cubicBezTo>
                    <a:pt x="3663" y="4167"/>
                    <a:pt x="3770" y="4203"/>
                    <a:pt x="3872" y="4203"/>
                  </a:cubicBezTo>
                  <a:cubicBezTo>
                    <a:pt x="3906" y="4203"/>
                    <a:pt x="3939" y="4199"/>
                    <a:pt x="3970" y="4191"/>
                  </a:cubicBezTo>
                  <a:cubicBezTo>
                    <a:pt x="4097" y="4160"/>
                    <a:pt x="4160" y="4002"/>
                    <a:pt x="4160" y="3876"/>
                  </a:cubicBezTo>
                  <a:lnTo>
                    <a:pt x="4160" y="2773"/>
                  </a:lnTo>
                  <a:cubicBezTo>
                    <a:pt x="4569" y="2616"/>
                    <a:pt x="4884" y="2238"/>
                    <a:pt x="4884" y="1765"/>
                  </a:cubicBezTo>
                  <a:lnTo>
                    <a:pt x="4884" y="1041"/>
                  </a:lnTo>
                  <a:cubicBezTo>
                    <a:pt x="4884" y="442"/>
                    <a:pt x="4412" y="1"/>
                    <a:pt x="38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5520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FUNGSI PERNIKAHAN</a:t>
            </a:r>
          </a:p>
        </p:txBody>
      </p:sp>
      <p:pic>
        <p:nvPicPr>
          <p:cNvPr id="2050" name="Picture 2" descr="Memphis Minimalist Line Cartoon Cute Border Box Dialog, Memphis Border,  Frame, Simple PNG Transparent Clipart Image and PSD File for Free Download  | Powerpoint background design, Cute borders, Poster background desig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063" y1="27656" x2="39063" y2="27656"/>
                        <a14:foregroundMark x1="66719" y1="27969" x2="66719" y2="27969"/>
                        <a14:foregroundMark x1="79063" y1="26094" x2="79063" y2="26094"/>
                        <a14:foregroundMark x1="25313" y1="27031" x2="25313" y2="27031"/>
                        <a14:foregroundMark x1="17344" y1="34219" x2="17344" y2="34219"/>
                        <a14:foregroundMark x1="16094" y1="40625" x2="16094" y2="40625"/>
                        <a14:foregroundMark x1="82656" y1="38750" x2="82656" y2="38750"/>
                        <a14:backgroundMark x1="39219" y1="26719" x2="39219" y2="26719"/>
                        <a14:backgroundMark x1="66563" y1="27813" x2="66563" y2="27813"/>
                        <a14:backgroundMark x1="24688" y1="26406" x2="24688" y2="26406"/>
                        <a14:backgroundMark x1="39375" y1="27344" x2="39375" y2="2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1092" y="-2150075"/>
            <a:ext cx="14506833" cy="1129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825" y="1839692"/>
            <a:ext cx="9352132" cy="3794989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sala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pilar</a:t>
            </a:r>
            <a:r>
              <a:rPr lang="en-US" dirty="0"/>
              <a:t> </a:t>
            </a:r>
            <a:r>
              <a:rPr lang="en-US" dirty="0" err="1"/>
              <a:t>kokohnya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</a:p>
          <a:p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penerus</a:t>
            </a:r>
            <a:r>
              <a:rPr lang="en-US" dirty="0"/>
              <a:t> </a:t>
            </a:r>
            <a:r>
              <a:rPr lang="en-US" dirty="0" err="1"/>
              <a:t>kelangsungan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khalifah</a:t>
            </a:r>
            <a:r>
              <a:rPr lang="en-US" dirty="0"/>
              <a:t> </a:t>
            </a:r>
          </a:p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terjaganya</a:t>
            </a:r>
            <a:r>
              <a:rPr lang="en-US" dirty="0"/>
              <a:t> </a:t>
            </a:r>
            <a:r>
              <a:rPr lang="en-US" dirty="0" err="1"/>
              <a:t>akhlak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susila</a:t>
            </a:r>
            <a:endParaRPr lang="en-US" dirty="0"/>
          </a:p>
          <a:p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berlangsungnya</a:t>
            </a:r>
            <a:r>
              <a:rPr lang="en-US" dirty="0"/>
              <a:t> proses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penanaman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pembentuka</a:t>
            </a:r>
            <a:r>
              <a:rPr lang="en-US" dirty="0"/>
              <a:t> </a:t>
            </a:r>
            <a:r>
              <a:rPr lang="en-US" dirty="0" err="1"/>
              <a:t>kepribadian</a:t>
            </a:r>
            <a:endParaRPr lang="en-US" dirty="0"/>
          </a:p>
          <a:p>
            <a:r>
              <a:rPr lang="en-US" dirty="0" err="1"/>
              <a:t>Sakinah</a:t>
            </a:r>
            <a:r>
              <a:rPr lang="en-US" dirty="0"/>
              <a:t>, </a:t>
            </a:r>
            <a:r>
              <a:rPr lang="en-US" dirty="0" err="1"/>
              <a:t>mawaddah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warahmah</a:t>
            </a:r>
            <a:r>
              <a:rPr lang="en-US" dirty="0"/>
              <a:t> (</a:t>
            </a:r>
            <a:r>
              <a:rPr lang="en-US" dirty="0" err="1"/>
              <a:t>ketentraman</a:t>
            </a:r>
            <a:r>
              <a:rPr lang="en-US" dirty="0"/>
              <a:t> , </a:t>
            </a:r>
            <a:r>
              <a:rPr lang="en-US" dirty="0" err="1"/>
              <a:t>cinta</a:t>
            </a:r>
            <a:r>
              <a:rPr lang="en-US" dirty="0"/>
              <a:t> yang </a:t>
            </a:r>
            <a:r>
              <a:rPr lang="en-US" dirty="0" err="1"/>
              <a:t>suci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ketentraman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6095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PENGERTIAN PERNIKAHAN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Akad</a:t>
            </a:r>
            <a:r>
              <a:rPr lang="en-US" dirty="0"/>
              <a:t> yang </a:t>
            </a:r>
            <a:r>
              <a:rPr lang="en-US" dirty="0" err="1"/>
              <a:t>menghalalkan</a:t>
            </a:r>
            <a:r>
              <a:rPr lang="en-US" dirty="0"/>
              <a:t> </a:t>
            </a:r>
            <a:r>
              <a:rPr lang="en-US" dirty="0" err="1"/>
              <a:t>pergaulan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laki</a:t>
            </a:r>
            <a:r>
              <a:rPr lang="en-US" dirty="0"/>
              <a:t> </a:t>
            </a:r>
            <a:r>
              <a:rPr lang="en-US" dirty="0" err="1"/>
              <a:t>laki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 yang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mahramnya</a:t>
            </a:r>
            <a:r>
              <a:rPr lang="en-US" dirty="0"/>
              <a:t> yang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masing</a:t>
            </a:r>
            <a:r>
              <a:rPr lang="en-US" dirty="0"/>
              <a:t> </a:t>
            </a:r>
            <a:r>
              <a:rPr lang="en-US" dirty="0" err="1"/>
              <a:t>masing</a:t>
            </a:r>
            <a:r>
              <a:rPr lang="en-US" dirty="0"/>
              <a:t>. </a:t>
            </a:r>
            <a:r>
              <a:rPr lang="en-US" dirty="0" err="1"/>
              <a:t>Firman</a:t>
            </a:r>
            <a:r>
              <a:rPr lang="en-US" dirty="0"/>
              <a:t> Allah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An-</a:t>
            </a:r>
            <a:r>
              <a:rPr lang="en-US" dirty="0" err="1"/>
              <a:t>Nisa</a:t>
            </a:r>
            <a:r>
              <a:rPr lang="en-US" dirty="0"/>
              <a:t>/;3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artinya</a:t>
            </a:r>
            <a:r>
              <a:rPr lang="en-US" dirty="0"/>
              <a:t> :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nikahilah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 yang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senangi</a:t>
            </a:r>
            <a:r>
              <a:rPr lang="en-US" dirty="0"/>
              <a:t> (Q.S An-</a:t>
            </a:r>
            <a:r>
              <a:rPr lang="en-US" dirty="0" err="1"/>
              <a:t>Nisa</a:t>
            </a:r>
            <a:r>
              <a:rPr lang="en-US" dirty="0"/>
              <a:t>/4:3)</a:t>
            </a:r>
          </a:p>
        </p:txBody>
      </p:sp>
      <p:pic>
        <p:nvPicPr>
          <p:cNvPr id="3074" name="Picture 2" descr="Solar system illustration, Sticker Universe Planet Galaxy Mountain Dew, cute,  purple, violet png | PNGEg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2814" y1="49083" x2="52814" y2="49083"/>
                        <a14:foregroundMark x1="69264" y1="20642" x2="69264" y2="20642"/>
                        <a14:foregroundMark x1="14286" y1="45413" x2="14286" y2="45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456" y="-683843"/>
            <a:ext cx="2587624" cy="24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csart Logo, Word, Sticker, Cartoon, Massage, Text, Line transparent  background PNG clipart | HiClipar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8000" r="93778">
                        <a14:foregroundMark x1="93778" y1="27556" x2="93778" y2="27556"/>
                        <a14:foregroundMark x1="32444" y1="86222" x2="32444" y2="86222"/>
                        <a14:foregroundMark x1="8000" y1="61333" x2="8000" y2="61333"/>
                        <a14:foregroundMark x1="43556" y1="13333" x2="43556" y2="13333"/>
                        <a14:foregroundMark x1="52000" y1="12000" x2="52000" y2="12000"/>
                        <a14:foregroundMark x1="66667" y1="13778" x2="66667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515" y="455489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25638B-F6DC-439B-9DCF-B90CFA6374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5274" y="3782291"/>
            <a:ext cx="6718242" cy="1025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BE5EE0-55D7-47A4-B618-7C38A65D18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4904509"/>
            <a:ext cx="6823364" cy="140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07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40706"/>
            <a:ext cx="10515600" cy="1325563"/>
          </a:xfrm>
        </p:spPr>
        <p:txBody>
          <a:bodyPr/>
          <a:lstStyle/>
          <a:p>
            <a:r>
              <a:rPr lang="en-US" dirty="0"/>
              <a:t>HAL </a:t>
            </a:r>
            <a:r>
              <a:rPr lang="en-US" dirty="0" err="1"/>
              <a:t>HAL</a:t>
            </a:r>
            <a:r>
              <a:rPr lang="en-US" dirty="0"/>
              <a:t> YANG PERLU DIPERHATIKAN DALAM PERNIKAHAN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025" y="3513748"/>
            <a:ext cx="10515600" cy="4351338"/>
          </a:xfrm>
        </p:spPr>
        <p:txBody>
          <a:bodyPr/>
          <a:lstStyle/>
          <a:p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kesiapan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mental , </a:t>
            </a:r>
            <a:r>
              <a:rPr lang="en-US" dirty="0" err="1"/>
              <a:t>usia</a:t>
            </a:r>
            <a:r>
              <a:rPr lang="en-US" dirty="0"/>
              <a:t> 20-25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wanita,usia</a:t>
            </a:r>
            <a:r>
              <a:rPr lang="en-US" dirty="0"/>
              <a:t> 25-30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pria</a:t>
            </a:r>
            <a:endParaRPr lang="en-US" dirty="0"/>
          </a:p>
          <a:p>
            <a:r>
              <a:rPr lang="en-US" dirty="0" err="1"/>
              <a:t>Kematangan</a:t>
            </a:r>
            <a:r>
              <a:rPr lang="en-US" dirty="0"/>
              <a:t> mental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5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laki-laki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perempuan</a:t>
            </a:r>
            <a:endParaRPr lang="en-US" dirty="0"/>
          </a:p>
        </p:txBody>
      </p:sp>
      <p:pic>
        <p:nvPicPr>
          <p:cNvPr id="4098" name="Picture 2" descr="Tumblr Png Stickers &amp; Free Tumblr Stickers.png Transparent Images #45049 -  PNGi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2" b="89474" l="2715" r="95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3" y="281280"/>
            <a:ext cx="21050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770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FAKTOR –FAKTOR PENTING MEMILIH PASANGAN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Satu</a:t>
            </a:r>
            <a:r>
              <a:rPr lang="en-US" dirty="0"/>
              <a:t> Agama</a:t>
            </a:r>
          </a:p>
          <a:p>
            <a:r>
              <a:rPr lang="en-US" dirty="0" err="1"/>
              <a:t>Hindari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yang </a:t>
            </a:r>
            <a:r>
              <a:rPr lang="en-US" dirty="0" err="1"/>
              <a:t>buruk</a:t>
            </a:r>
            <a:r>
              <a:rPr lang="en-US" dirty="0"/>
              <a:t> </a:t>
            </a:r>
            <a:r>
              <a:rPr lang="en-US" dirty="0" err="1"/>
              <a:t>pribadinya</a:t>
            </a:r>
            <a:endParaRPr lang="en-US" dirty="0"/>
          </a:p>
          <a:p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memelihara</a:t>
            </a:r>
            <a:r>
              <a:rPr lang="en-US" dirty="0"/>
              <a:t> </a:t>
            </a:r>
            <a:r>
              <a:rPr lang="en-US" dirty="0" err="1"/>
              <a:t>kesucian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pergaulan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pernikahan</a:t>
            </a:r>
            <a:r>
              <a:rPr lang="en-US" dirty="0"/>
              <a:t> </a:t>
            </a:r>
            <a:r>
              <a:rPr lang="en-US" dirty="0" err="1"/>
              <a:t>ikatan</a:t>
            </a:r>
            <a:r>
              <a:rPr lang="en-US" dirty="0"/>
              <a:t> yang </a:t>
            </a:r>
            <a:r>
              <a:rPr lang="en-US" dirty="0" err="1"/>
              <a:t>suci</a:t>
            </a:r>
            <a:endParaRPr lang="en-US" dirty="0"/>
          </a:p>
          <a:p>
            <a:r>
              <a:rPr lang="en-US" dirty="0" err="1"/>
              <a:t>Memohon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Allah SWT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istikharah</a:t>
            </a:r>
            <a:endParaRPr lang="en-US" dirty="0"/>
          </a:p>
        </p:txBody>
      </p:sp>
      <p:sp>
        <p:nvSpPr>
          <p:cNvPr id="4" name="AutoShape 2" descr="Download 770 Koleksi Background Ppt Anak Muslim Terbaik - Download 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ownload 770 Koleksi Background Ppt Anak Muslim Terbaik - Download 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ownload 770 Koleksi Background Ppt Anak Muslim Terbaik - Download 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4167896" cy="416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Download 770 Koleksi Background Ppt Anak Muslim Terbaik - Download 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89872" l="2262" r="100000">
                        <a14:foregroundMark x1="28214" y1="38417" x2="28214" y2="38417"/>
                        <a14:foregroundMark x1="18452" y1="38184" x2="18452" y2="38184"/>
                        <a14:foregroundMark x1="67500" y1="36903" x2="67500" y2="36903"/>
                        <a14:foregroundMark x1="77738" y1="36903" x2="77738" y2="36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357" y="3391278"/>
            <a:ext cx="3864643" cy="395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927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HUKUM PERNIKAHAN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Jaiz</a:t>
            </a:r>
            <a:r>
              <a:rPr lang="en-US" dirty="0"/>
              <a:t> / </a:t>
            </a:r>
            <a:r>
              <a:rPr lang="en-US" dirty="0" err="1"/>
              <a:t>mubah</a:t>
            </a:r>
            <a:r>
              <a:rPr lang="en-US" dirty="0"/>
              <a:t>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syarat</a:t>
            </a:r>
            <a:endParaRPr lang="en-US" dirty="0"/>
          </a:p>
          <a:p>
            <a:r>
              <a:rPr lang="en-US" dirty="0" err="1"/>
              <a:t>Sunnah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yang 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nikah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khawatir</a:t>
            </a:r>
            <a:r>
              <a:rPr lang="en-US" dirty="0"/>
              <a:t> </a:t>
            </a:r>
            <a:r>
              <a:rPr lang="en-US" dirty="0" err="1"/>
              <a:t>berbuat</a:t>
            </a:r>
            <a:r>
              <a:rPr lang="en-US" dirty="0"/>
              <a:t> </a:t>
            </a:r>
            <a:r>
              <a:rPr lang="en-US" dirty="0" err="1"/>
              <a:t>zina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disunahkan</a:t>
            </a:r>
            <a:endParaRPr lang="en-US" dirty="0"/>
          </a:p>
          <a:p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syarat,karena</a:t>
            </a:r>
            <a:r>
              <a:rPr lang="en-US" dirty="0"/>
              <a:t> </a:t>
            </a:r>
            <a:r>
              <a:rPr lang="en-US" dirty="0" err="1"/>
              <a:t>dikhawatirkan</a:t>
            </a:r>
            <a:r>
              <a:rPr lang="en-US" dirty="0"/>
              <a:t> </a:t>
            </a:r>
            <a:r>
              <a:rPr lang="en-US" dirty="0" err="1"/>
              <a:t>berbuat</a:t>
            </a:r>
            <a:r>
              <a:rPr lang="en-US" dirty="0"/>
              <a:t> </a:t>
            </a:r>
            <a:r>
              <a:rPr lang="en-US" dirty="0" err="1"/>
              <a:t>zina</a:t>
            </a:r>
            <a:endParaRPr lang="en-US" dirty="0"/>
          </a:p>
          <a:p>
            <a:r>
              <a:rPr lang="en-US" dirty="0" err="1"/>
              <a:t>Makruh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menikah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nafkah</a:t>
            </a:r>
            <a:r>
              <a:rPr lang="en-US" dirty="0"/>
              <a:t>(</a:t>
            </a:r>
            <a:r>
              <a:rPr lang="en-US" dirty="0" err="1"/>
              <a:t>sandang</a:t>
            </a:r>
            <a:r>
              <a:rPr lang="en-US" dirty="0"/>
              <a:t>, </a:t>
            </a:r>
            <a:r>
              <a:rPr lang="en-US" dirty="0" err="1"/>
              <a:t>pangan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papan</a:t>
            </a:r>
            <a:r>
              <a:rPr lang="en-US" dirty="0"/>
              <a:t>)</a:t>
            </a:r>
          </a:p>
          <a:p>
            <a:r>
              <a:rPr lang="en-US" dirty="0"/>
              <a:t>Haram </a:t>
            </a:r>
            <a:r>
              <a:rPr lang="en-US" dirty="0" err="1"/>
              <a:t>bagi</a:t>
            </a:r>
            <a:r>
              <a:rPr lang="en-US" dirty="0"/>
              <a:t> yang </a:t>
            </a:r>
            <a:r>
              <a:rPr lang="en-US" dirty="0" err="1"/>
              <a:t>ingi</a:t>
            </a:r>
            <a:r>
              <a:rPr lang="en-US" dirty="0"/>
              <a:t> </a:t>
            </a:r>
            <a:r>
              <a:rPr lang="en-US" dirty="0" err="1"/>
              <a:t>menikah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makdus</a:t>
            </a:r>
            <a:r>
              <a:rPr lang="en-US" dirty="0"/>
              <a:t> </a:t>
            </a:r>
            <a:r>
              <a:rPr lang="en-US" dirty="0" err="1"/>
              <a:t>jahat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36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TUJUAN PERNIKAHAN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Tercapainya</a:t>
            </a:r>
            <a:r>
              <a:rPr lang="en-US" dirty="0"/>
              <a:t> </a:t>
            </a:r>
            <a:r>
              <a:rPr lang="en-US" dirty="0" err="1"/>
              <a:t>ketentraman</a:t>
            </a:r>
            <a:r>
              <a:rPr lang="en-US" dirty="0"/>
              <a:t> </a:t>
            </a:r>
            <a:r>
              <a:rPr lang="en-US" dirty="0" err="1"/>
              <a:t>hati</a:t>
            </a:r>
            <a:endParaRPr lang="en-US" dirty="0"/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keturunan</a:t>
            </a:r>
            <a:r>
              <a:rPr lang="en-US" dirty="0"/>
              <a:t> yang </a:t>
            </a:r>
            <a:r>
              <a:rPr lang="en-US" dirty="0" err="1"/>
              <a:t>syah</a:t>
            </a:r>
            <a:endParaRPr lang="en-US" dirty="0"/>
          </a:p>
          <a:p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kendali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agar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terjerumus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</a:t>
            </a:r>
            <a:r>
              <a:rPr lang="en-US" dirty="0" err="1"/>
              <a:t>kemaksiatan</a:t>
            </a:r>
            <a:endParaRPr lang="en-US" dirty="0"/>
          </a:p>
          <a:p>
            <a:r>
              <a:rPr lang="en-US" dirty="0" err="1"/>
              <a:t>Mewujudkan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bahagia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sejahtera</a:t>
            </a:r>
            <a:endParaRPr lang="en-US" dirty="0"/>
          </a:p>
          <a:p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yang halal </a:t>
            </a:r>
            <a:r>
              <a:rPr lang="en-US" dirty="0" err="1"/>
              <a:t>syah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10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RUKUN NIKAH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8820" y="2658793"/>
            <a:ext cx="6083105" cy="3250883"/>
          </a:xfrm>
        </p:spPr>
        <p:txBody>
          <a:bodyPr/>
          <a:lstStyle/>
          <a:p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suami</a:t>
            </a:r>
            <a:endParaRPr lang="en-US" dirty="0"/>
          </a:p>
          <a:p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istri</a:t>
            </a:r>
            <a:endParaRPr lang="en-US" dirty="0"/>
          </a:p>
          <a:p>
            <a:r>
              <a:rPr lang="en-US" dirty="0" err="1"/>
              <a:t>Wali</a:t>
            </a:r>
            <a:r>
              <a:rPr lang="en-US" dirty="0"/>
              <a:t> </a:t>
            </a:r>
            <a:r>
              <a:rPr lang="en-US" dirty="0" err="1"/>
              <a:t>mempelai</a:t>
            </a:r>
            <a:r>
              <a:rPr lang="en-US" dirty="0"/>
              <a:t> </a:t>
            </a:r>
            <a:r>
              <a:rPr lang="en-US" dirty="0" err="1"/>
              <a:t>istri</a:t>
            </a:r>
            <a:endParaRPr lang="en-US" dirty="0"/>
          </a:p>
          <a:p>
            <a:r>
              <a:rPr lang="en-US" dirty="0" err="1"/>
              <a:t>Dua</a:t>
            </a:r>
            <a:r>
              <a:rPr lang="en-US" dirty="0"/>
              <a:t> orang </a:t>
            </a:r>
            <a:r>
              <a:rPr lang="en-US" dirty="0" err="1"/>
              <a:t>saksi</a:t>
            </a:r>
            <a:endParaRPr lang="en-US" dirty="0"/>
          </a:p>
          <a:p>
            <a:r>
              <a:rPr lang="en-US" dirty="0" err="1"/>
              <a:t>Adad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sigat</a:t>
            </a:r>
            <a:endParaRPr lang="en-US" dirty="0"/>
          </a:p>
        </p:txBody>
      </p:sp>
      <p:sp>
        <p:nvSpPr>
          <p:cNvPr id="4" name="AutoShape 2" descr="Download 770 Koleksi Background Ppt Anak Muslim Terbaik - Download 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Download 770 Koleksi Background Ppt Anak Muslim Terbaik - Download  Background"/>
          <p:cNvSpPr>
            <a:spLocks noChangeAspect="1" noChangeArrowheads="1"/>
          </p:cNvSpPr>
          <p:nvPr/>
        </p:nvSpPr>
        <p:spPr bwMode="auto">
          <a:xfrm>
            <a:off x="3824898" y="3679605"/>
            <a:ext cx="183922" cy="18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Download 770 Koleksi Background Ppt Anak Muslim Terbaik - Download 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0" b="98254" l="0" r="100000">
                        <a14:foregroundMark x1="39286" y1="23632" x2="39286" y2="23632"/>
                        <a14:foregroundMark x1="56548" y1="22817" x2="56548" y2="22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978" y="0"/>
            <a:ext cx="5287449" cy="540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80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561</Words>
  <Application>Microsoft Office PowerPoint</Application>
  <PresentationFormat>Widescreen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Assalamu’alaikum Wr Wb</vt:lpstr>
      <vt:lpstr>MENYEMPURNAKAN HIDUP MELALUI MUNAKAHAT( PERNIKAHAN)</vt:lpstr>
      <vt:lpstr>FUNGSI PERNIKAHAN</vt:lpstr>
      <vt:lpstr>PENGERTIAN PERNIKAHAN</vt:lpstr>
      <vt:lpstr>HAL HAL YANG PERLU DIPERHATIKAN DALAM PERNIKAHAN</vt:lpstr>
      <vt:lpstr>FAKTOR –FAKTOR PENTING MEMILIH PASANGAN</vt:lpstr>
      <vt:lpstr>HUKUM PERNIKAHAN</vt:lpstr>
      <vt:lpstr>TUJUAN PERNIKAHAN</vt:lpstr>
      <vt:lpstr>RUKUN NIKAH</vt:lpstr>
      <vt:lpstr>HAK DAN KEWAJIAN SUAMI ISTRI</vt:lpstr>
      <vt:lpstr>HIKMAH PERNIKAHAN</vt:lpstr>
      <vt:lpstr>HAL-HAL YANG MEMBATALKAN PERNIKAHAN</vt:lpstr>
      <vt:lpstr>UNDANG –UNDANG PERKAWINAN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Assalamualaikum</dc:title>
  <dc:creator>EliteBook</dc:creator>
  <cp:lastModifiedBy>HP</cp:lastModifiedBy>
  <cp:revision>16</cp:revision>
  <dcterms:created xsi:type="dcterms:W3CDTF">2021-01-10T04:00:23Z</dcterms:created>
  <dcterms:modified xsi:type="dcterms:W3CDTF">2022-01-17T13:52:48Z</dcterms:modified>
</cp:coreProperties>
</file>